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24660225" cy="438483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7D1245-CC9E-43D9-B7C0-B7A3033DB32B}" v="8" dt="2025-09-04T08:56:41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942" y="54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mar C" userId="46bc86af-0309-471d-aace-c9506da218f6" providerId="ADAL" clId="{507D1245-CC9E-43D9-B7C0-B7A3033DB32B}"/>
    <pc:docChg chg="undo custSel modSld">
      <pc:chgData name="Kumar C" userId="46bc86af-0309-471d-aace-c9506da218f6" providerId="ADAL" clId="{507D1245-CC9E-43D9-B7C0-B7A3033DB32B}" dt="2025-09-04T08:59:11.480" v="105" actId="20577"/>
      <pc:docMkLst>
        <pc:docMk/>
      </pc:docMkLst>
      <pc:sldChg chg="addSp delSp modSp mod">
        <pc:chgData name="Kumar C" userId="46bc86af-0309-471d-aace-c9506da218f6" providerId="ADAL" clId="{507D1245-CC9E-43D9-B7C0-B7A3033DB32B}" dt="2025-09-04T08:59:11.480" v="105" actId="20577"/>
        <pc:sldMkLst>
          <pc:docMk/>
          <pc:sldMk cId="204876566" sldId="256"/>
        </pc:sldMkLst>
        <pc:spChg chg="add mod">
          <ac:chgData name="Kumar C" userId="46bc86af-0309-471d-aace-c9506da218f6" providerId="ADAL" clId="{507D1245-CC9E-43D9-B7C0-B7A3033DB32B}" dt="2025-09-04T08:48:40.938" v="61" actId="1076"/>
          <ac:spMkLst>
            <pc:docMk/>
            <pc:sldMk cId="204876566" sldId="256"/>
            <ac:spMk id="2" creationId="{C6E210F5-4A83-EB0F-9247-3485DC7B10CC}"/>
          </ac:spMkLst>
        </pc:spChg>
        <pc:spChg chg="mod">
          <ac:chgData name="Kumar C" userId="46bc86af-0309-471d-aace-c9506da218f6" providerId="ADAL" clId="{507D1245-CC9E-43D9-B7C0-B7A3033DB32B}" dt="2025-09-04T08:46:36.346" v="59" actId="1076"/>
          <ac:spMkLst>
            <pc:docMk/>
            <pc:sldMk cId="204876566" sldId="256"/>
            <ac:spMk id="8" creationId="{6312CD88-175C-2149-26E4-D8901282C40F}"/>
          </ac:spMkLst>
        </pc:spChg>
        <pc:spChg chg="mod">
          <ac:chgData name="Kumar C" userId="46bc86af-0309-471d-aace-c9506da218f6" providerId="ADAL" clId="{507D1245-CC9E-43D9-B7C0-B7A3033DB32B}" dt="2025-09-04T08:55:33.992" v="70" actId="14100"/>
          <ac:spMkLst>
            <pc:docMk/>
            <pc:sldMk cId="204876566" sldId="256"/>
            <ac:spMk id="10" creationId="{14676DBF-D54E-9188-6D50-5C6D46EC024B}"/>
          </ac:spMkLst>
        </pc:spChg>
        <pc:spChg chg="mod">
          <ac:chgData name="Kumar C" userId="46bc86af-0309-471d-aace-c9506da218f6" providerId="ADAL" clId="{507D1245-CC9E-43D9-B7C0-B7A3033DB32B}" dt="2025-09-04T08:56:41.628" v="85"/>
          <ac:spMkLst>
            <pc:docMk/>
            <pc:sldMk cId="204876566" sldId="256"/>
            <ac:spMk id="11" creationId="{D6DA04E7-90DE-6417-4ABC-17F48FBDDE89}"/>
          </ac:spMkLst>
        </pc:spChg>
        <pc:spChg chg="mod">
          <ac:chgData name="Kumar C" userId="46bc86af-0309-471d-aace-c9506da218f6" providerId="ADAL" clId="{507D1245-CC9E-43D9-B7C0-B7A3033DB32B}" dt="2025-09-04T08:58:25.543" v="98" actId="1036"/>
          <ac:spMkLst>
            <pc:docMk/>
            <pc:sldMk cId="204876566" sldId="256"/>
            <ac:spMk id="13" creationId="{DD35FF22-9FB7-1C7C-7E2E-F1F452C3E993}"/>
          </ac:spMkLst>
        </pc:spChg>
        <pc:spChg chg="mod">
          <ac:chgData name="Kumar C" userId="46bc86af-0309-471d-aace-c9506da218f6" providerId="ADAL" clId="{507D1245-CC9E-43D9-B7C0-B7A3033DB32B}" dt="2025-09-04T08:59:11.480" v="105" actId="20577"/>
          <ac:spMkLst>
            <pc:docMk/>
            <pc:sldMk cId="204876566" sldId="256"/>
            <ac:spMk id="14" creationId="{9B0565CF-B231-2D49-1A24-DB210E1B5714}"/>
          </ac:spMkLst>
        </pc:spChg>
        <pc:spChg chg="mod">
          <ac:chgData name="Kumar C" userId="46bc86af-0309-471d-aace-c9506da218f6" providerId="ADAL" clId="{507D1245-CC9E-43D9-B7C0-B7A3033DB32B}" dt="2025-09-04T08:56:41.628" v="85"/>
          <ac:spMkLst>
            <pc:docMk/>
            <pc:sldMk cId="204876566" sldId="256"/>
            <ac:spMk id="17" creationId="{A61C7E94-4DAF-EE2C-85F4-9AADAEF7C6BC}"/>
          </ac:spMkLst>
        </pc:spChg>
        <pc:spChg chg="mod">
          <ac:chgData name="Kumar C" userId="46bc86af-0309-471d-aace-c9506da218f6" providerId="ADAL" clId="{507D1245-CC9E-43D9-B7C0-B7A3033DB32B}" dt="2025-09-04T08:56:41.628" v="85"/>
          <ac:spMkLst>
            <pc:docMk/>
            <pc:sldMk cId="204876566" sldId="256"/>
            <ac:spMk id="18" creationId="{11B45DD0-61E4-6B31-A4D1-60211490BB9D}"/>
          </ac:spMkLst>
        </pc:spChg>
        <pc:spChg chg="mod">
          <ac:chgData name="Kumar C" userId="46bc86af-0309-471d-aace-c9506da218f6" providerId="ADAL" clId="{507D1245-CC9E-43D9-B7C0-B7A3033DB32B}" dt="2025-09-04T08:56:41.628" v="85"/>
          <ac:spMkLst>
            <pc:docMk/>
            <pc:sldMk cId="204876566" sldId="256"/>
            <ac:spMk id="19" creationId="{2213F28B-D43F-0C64-DC5F-AE9E51FCCEEF}"/>
          </ac:spMkLst>
        </pc:spChg>
        <pc:spChg chg="mod">
          <ac:chgData name="Kumar C" userId="46bc86af-0309-471d-aace-c9506da218f6" providerId="ADAL" clId="{507D1245-CC9E-43D9-B7C0-B7A3033DB32B}" dt="2025-09-04T08:56:41.628" v="85"/>
          <ac:spMkLst>
            <pc:docMk/>
            <pc:sldMk cId="204876566" sldId="256"/>
            <ac:spMk id="22" creationId="{6C21677F-BAAB-61DD-BFDC-E8C99DEF23B4}"/>
          </ac:spMkLst>
        </pc:spChg>
        <pc:spChg chg="mod">
          <ac:chgData name="Kumar C" userId="46bc86af-0309-471d-aace-c9506da218f6" providerId="ADAL" clId="{507D1245-CC9E-43D9-B7C0-B7A3033DB32B}" dt="2025-09-04T08:56:41.628" v="85"/>
          <ac:spMkLst>
            <pc:docMk/>
            <pc:sldMk cId="204876566" sldId="256"/>
            <ac:spMk id="25" creationId="{27F0F6D2-A273-AE5F-9FF7-8C1089375FED}"/>
          </ac:spMkLst>
        </pc:spChg>
        <pc:spChg chg="mod">
          <ac:chgData name="Kumar C" userId="46bc86af-0309-471d-aace-c9506da218f6" providerId="ADAL" clId="{507D1245-CC9E-43D9-B7C0-B7A3033DB32B}" dt="2025-09-04T08:56:41.628" v="85"/>
          <ac:spMkLst>
            <pc:docMk/>
            <pc:sldMk cId="204876566" sldId="256"/>
            <ac:spMk id="28" creationId="{60CF2B59-3370-BF75-7D90-195E09FABF72}"/>
          </ac:spMkLst>
        </pc:spChg>
        <pc:spChg chg="mod">
          <ac:chgData name="Kumar C" userId="46bc86af-0309-471d-aace-c9506da218f6" providerId="ADAL" clId="{507D1245-CC9E-43D9-B7C0-B7A3033DB32B}" dt="2025-09-04T08:56:41.628" v="85"/>
          <ac:spMkLst>
            <pc:docMk/>
            <pc:sldMk cId="204876566" sldId="256"/>
            <ac:spMk id="29" creationId="{549F6D86-4409-1E49-C801-7CA788CE5B29}"/>
          </ac:spMkLst>
        </pc:spChg>
        <pc:picChg chg="del">
          <ac:chgData name="Kumar C" userId="46bc86af-0309-471d-aace-c9506da218f6" providerId="ADAL" clId="{507D1245-CC9E-43D9-B7C0-B7A3033DB32B}" dt="2025-09-04T08:43:04.469" v="0" actId="478"/>
          <ac:picMkLst>
            <pc:docMk/>
            <pc:sldMk cId="204876566" sldId="256"/>
            <ac:picMk id="5" creationId="{BE7B40DB-7C20-85CA-5047-95D6BE8AF6E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9517" y="7176108"/>
            <a:ext cx="20961191" cy="15265718"/>
          </a:xfrm>
        </p:spPr>
        <p:txBody>
          <a:bodyPr anchor="b"/>
          <a:lstStyle>
            <a:lvl1pPr algn="ctr">
              <a:defRPr sz="161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2528" y="23030531"/>
            <a:ext cx="18495169" cy="10586528"/>
          </a:xfrm>
        </p:spPr>
        <p:txBody>
          <a:bodyPr/>
          <a:lstStyle>
            <a:lvl1pPr marL="0" indent="0" algn="ctr">
              <a:buNone/>
              <a:defRPr sz="6473"/>
            </a:lvl1pPr>
            <a:lvl2pPr marL="1233023" indent="0" algn="ctr">
              <a:buNone/>
              <a:defRPr sz="5394"/>
            </a:lvl2pPr>
            <a:lvl3pPr marL="2466045" indent="0" algn="ctr">
              <a:buNone/>
              <a:defRPr sz="4854"/>
            </a:lvl3pPr>
            <a:lvl4pPr marL="3699068" indent="0" algn="ctr">
              <a:buNone/>
              <a:defRPr sz="4315"/>
            </a:lvl4pPr>
            <a:lvl5pPr marL="4932091" indent="0" algn="ctr">
              <a:buNone/>
              <a:defRPr sz="4315"/>
            </a:lvl5pPr>
            <a:lvl6pPr marL="6165113" indent="0" algn="ctr">
              <a:buNone/>
              <a:defRPr sz="4315"/>
            </a:lvl6pPr>
            <a:lvl7pPr marL="7398136" indent="0" algn="ctr">
              <a:buNone/>
              <a:defRPr sz="4315"/>
            </a:lvl7pPr>
            <a:lvl8pPr marL="8631159" indent="0" algn="ctr">
              <a:buNone/>
              <a:defRPr sz="4315"/>
            </a:lvl8pPr>
            <a:lvl9pPr marL="9864181" indent="0" algn="ctr">
              <a:buNone/>
              <a:defRPr sz="43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947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379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47475" y="2334518"/>
            <a:ext cx="5317361" cy="371594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95392" y="2334518"/>
            <a:ext cx="15643830" cy="371594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7214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447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2548" y="10931647"/>
            <a:ext cx="21269444" cy="18239687"/>
          </a:xfrm>
        </p:spPr>
        <p:txBody>
          <a:bodyPr anchor="b"/>
          <a:lstStyle>
            <a:lvl1pPr>
              <a:defRPr sz="161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2548" y="29343889"/>
            <a:ext cx="21269444" cy="9591821"/>
          </a:xfrm>
        </p:spPr>
        <p:txBody>
          <a:bodyPr/>
          <a:lstStyle>
            <a:lvl1pPr marL="0" indent="0">
              <a:buNone/>
              <a:defRPr sz="6473">
                <a:solidFill>
                  <a:schemeClr val="tx1">
                    <a:tint val="82000"/>
                  </a:schemeClr>
                </a:solidFill>
              </a:defRPr>
            </a:lvl1pPr>
            <a:lvl2pPr marL="1233023" indent="0">
              <a:buNone/>
              <a:defRPr sz="5394">
                <a:solidFill>
                  <a:schemeClr val="tx1">
                    <a:tint val="82000"/>
                  </a:schemeClr>
                </a:solidFill>
              </a:defRPr>
            </a:lvl2pPr>
            <a:lvl3pPr marL="2466045" indent="0">
              <a:buNone/>
              <a:defRPr sz="4854">
                <a:solidFill>
                  <a:schemeClr val="tx1">
                    <a:tint val="82000"/>
                  </a:schemeClr>
                </a:solidFill>
              </a:defRPr>
            </a:lvl3pPr>
            <a:lvl4pPr marL="3699068" indent="0">
              <a:buNone/>
              <a:defRPr sz="4315">
                <a:solidFill>
                  <a:schemeClr val="tx1">
                    <a:tint val="82000"/>
                  </a:schemeClr>
                </a:solidFill>
              </a:defRPr>
            </a:lvl4pPr>
            <a:lvl5pPr marL="4932091" indent="0">
              <a:buNone/>
              <a:defRPr sz="4315">
                <a:solidFill>
                  <a:schemeClr val="tx1">
                    <a:tint val="82000"/>
                  </a:schemeClr>
                </a:solidFill>
              </a:defRPr>
            </a:lvl5pPr>
            <a:lvl6pPr marL="6165113" indent="0">
              <a:buNone/>
              <a:defRPr sz="4315">
                <a:solidFill>
                  <a:schemeClr val="tx1">
                    <a:tint val="82000"/>
                  </a:schemeClr>
                </a:solidFill>
              </a:defRPr>
            </a:lvl6pPr>
            <a:lvl7pPr marL="7398136" indent="0">
              <a:buNone/>
              <a:defRPr sz="4315">
                <a:solidFill>
                  <a:schemeClr val="tx1">
                    <a:tint val="82000"/>
                  </a:schemeClr>
                </a:solidFill>
              </a:defRPr>
            </a:lvl7pPr>
            <a:lvl8pPr marL="8631159" indent="0">
              <a:buNone/>
              <a:defRPr sz="4315">
                <a:solidFill>
                  <a:schemeClr val="tx1">
                    <a:tint val="82000"/>
                  </a:schemeClr>
                </a:solidFill>
              </a:defRPr>
            </a:lvl8pPr>
            <a:lvl9pPr marL="9864181" indent="0">
              <a:buNone/>
              <a:defRPr sz="431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704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5390" y="11672590"/>
            <a:ext cx="10480596" cy="27821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84239" y="11672590"/>
            <a:ext cx="10480596" cy="27821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5452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602" y="2334527"/>
            <a:ext cx="21269444" cy="8475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8605" y="10748936"/>
            <a:ext cx="10432429" cy="5267887"/>
          </a:xfrm>
        </p:spPr>
        <p:txBody>
          <a:bodyPr anchor="b"/>
          <a:lstStyle>
            <a:lvl1pPr marL="0" indent="0">
              <a:buNone/>
              <a:defRPr sz="6473" b="1"/>
            </a:lvl1pPr>
            <a:lvl2pPr marL="1233023" indent="0">
              <a:buNone/>
              <a:defRPr sz="5394" b="1"/>
            </a:lvl2pPr>
            <a:lvl3pPr marL="2466045" indent="0">
              <a:buNone/>
              <a:defRPr sz="4854" b="1"/>
            </a:lvl3pPr>
            <a:lvl4pPr marL="3699068" indent="0">
              <a:buNone/>
              <a:defRPr sz="4315" b="1"/>
            </a:lvl4pPr>
            <a:lvl5pPr marL="4932091" indent="0">
              <a:buNone/>
              <a:defRPr sz="4315" b="1"/>
            </a:lvl5pPr>
            <a:lvl6pPr marL="6165113" indent="0">
              <a:buNone/>
              <a:defRPr sz="4315" b="1"/>
            </a:lvl6pPr>
            <a:lvl7pPr marL="7398136" indent="0">
              <a:buNone/>
              <a:defRPr sz="4315" b="1"/>
            </a:lvl7pPr>
            <a:lvl8pPr marL="8631159" indent="0">
              <a:buNone/>
              <a:defRPr sz="4315" b="1"/>
            </a:lvl8pPr>
            <a:lvl9pPr marL="9864181" indent="0">
              <a:buNone/>
              <a:defRPr sz="43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98605" y="16016823"/>
            <a:ext cx="10432429" cy="23558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484240" y="10748936"/>
            <a:ext cx="10483808" cy="5267887"/>
          </a:xfrm>
        </p:spPr>
        <p:txBody>
          <a:bodyPr anchor="b"/>
          <a:lstStyle>
            <a:lvl1pPr marL="0" indent="0">
              <a:buNone/>
              <a:defRPr sz="6473" b="1"/>
            </a:lvl1pPr>
            <a:lvl2pPr marL="1233023" indent="0">
              <a:buNone/>
              <a:defRPr sz="5394" b="1"/>
            </a:lvl2pPr>
            <a:lvl3pPr marL="2466045" indent="0">
              <a:buNone/>
              <a:defRPr sz="4854" b="1"/>
            </a:lvl3pPr>
            <a:lvl4pPr marL="3699068" indent="0">
              <a:buNone/>
              <a:defRPr sz="4315" b="1"/>
            </a:lvl4pPr>
            <a:lvl5pPr marL="4932091" indent="0">
              <a:buNone/>
              <a:defRPr sz="4315" b="1"/>
            </a:lvl5pPr>
            <a:lvl6pPr marL="6165113" indent="0">
              <a:buNone/>
              <a:defRPr sz="4315" b="1"/>
            </a:lvl6pPr>
            <a:lvl7pPr marL="7398136" indent="0">
              <a:buNone/>
              <a:defRPr sz="4315" b="1"/>
            </a:lvl7pPr>
            <a:lvl8pPr marL="8631159" indent="0">
              <a:buNone/>
              <a:defRPr sz="4315" b="1"/>
            </a:lvl8pPr>
            <a:lvl9pPr marL="9864181" indent="0">
              <a:buNone/>
              <a:defRPr sz="43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484240" y="16016823"/>
            <a:ext cx="10483808" cy="23558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868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68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0185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603" y="2923222"/>
            <a:ext cx="7953564" cy="10231279"/>
          </a:xfrm>
        </p:spPr>
        <p:txBody>
          <a:bodyPr anchor="b"/>
          <a:lstStyle>
            <a:lvl1pPr>
              <a:defRPr sz="86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3808" y="6313358"/>
            <a:ext cx="12484239" cy="31160740"/>
          </a:xfrm>
        </p:spPr>
        <p:txBody>
          <a:bodyPr/>
          <a:lstStyle>
            <a:lvl1pPr>
              <a:defRPr sz="8630"/>
            </a:lvl1pPr>
            <a:lvl2pPr>
              <a:defRPr sz="7551"/>
            </a:lvl2pPr>
            <a:lvl3pPr>
              <a:defRPr sz="6473"/>
            </a:lvl3pPr>
            <a:lvl4pPr>
              <a:defRPr sz="5394"/>
            </a:lvl4pPr>
            <a:lvl5pPr>
              <a:defRPr sz="5394"/>
            </a:lvl5pPr>
            <a:lvl6pPr>
              <a:defRPr sz="5394"/>
            </a:lvl6pPr>
            <a:lvl7pPr>
              <a:defRPr sz="5394"/>
            </a:lvl7pPr>
            <a:lvl8pPr>
              <a:defRPr sz="5394"/>
            </a:lvl8pPr>
            <a:lvl9pPr>
              <a:defRPr sz="53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98603" y="13154501"/>
            <a:ext cx="7953564" cy="24370341"/>
          </a:xfrm>
        </p:spPr>
        <p:txBody>
          <a:bodyPr/>
          <a:lstStyle>
            <a:lvl1pPr marL="0" indent="0">
              <a:buNone/>
              <a:defRPr sz="4315"/>
            </a:lvl1pPr>
            <a:lvl2pPr marL="1233023" indent="0">
              <a:buNone/>
              <a:defRPr sz="3776"/>
            </a:lvl2pPr>
            <a:lvl3pPr marL="2466045" indent="0">
              <a:buNone/>
              <a:defRPr sz="3236"/>
            </a:lvl3pPr>
            <a:lvl4pPr marL="3699068" indent="0">
              <a:buNone/>
              <a:defRPr sz="2697"/>
            </a:lvl4pPr>
            <a:lvl5pPr marL="4932091" indent="0">
              <a:buNone/>
              <a:defRPr sz="2697"/>
            </a:lvl5pPr>
            <a:lvl6pPr marL="6165113" indent="0">
              <a:buNone/>
              <a:defRPr sz="2697"/>
            </a:lvl6pPr>
            <a:lvl7pPr marL="7398136" indent="0">
              <a:buNone/>
              <a:defRPr sz="2697"/>
            </a:lvl7pPr>
            <a:lvl8pPr marL="8631159" indent="0">
              <a:buNone/>
              <a:defRPr sz="2697"/>
            </a:lvl8pPr>
            <a:lvl9pPr marL="9864181" indent="0">
              <a:buNone/>
              <a:defRPr sz="2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152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603" y="2923222"/>
            <a:ext cx="7953564" cy="10231279"/>
          </a:xfrm>
        </p:spPr>
        <p:txBody>
          <a:bodyPr anchor="b"/>
          <a:lstStyle>
            <a:lvl1pPr>
              <a:defRPr sz="86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83808" y="6313358"/>
            <a:ext cx="12484239" cy="31160740"/>
          </a:xfrm>
        </p:spPr>
        <p:txBody>
          <a:bodyPr anchor="t"/>
          <a:lstStyle>
            <a:lvl1pPr marL="0" indent="0">
              <a:buNone/>
              <a:defRPr sz="8630"/>
            </a:lvl1pPr>
            <a:lvl2pPr marL="1233023" indent="0">
              <a:buNone/>
              <a:defRPr sz="7551"/>
            </a:lvl2pPr>
            <a:lvl3pPr marL="2466045" indent="0">
              <a:buNone/>
              <a:defRPr sz="6473"/>
            </a:lvl3pPr>
            <a:lvl4pPr marL="3699068" indent="0">
              <a:buNone/>
              <a:defRPr sz="5394"/>
            </a:lvl4pPr>
            <a:lvl5pPr marL="4932091" indent="0">
              <a:buNone/>
              <a:defRPr sz="5394"/>
            </a:lvl5pPr>
            <a:lvl6pPr marL="6165113" indent="0">
              <a:buNone/>
              <a:defRPr sz="5394"/>
            </a:lvl6pPr>
            <a:lvl7pPr marL="7398136" indent="0">
              <a:buNone/>
              <a:defRPr sz="5394"/>
            </a:lvl7pPr>
            <a:lvl8pPr marL="8631159" indent="0">
              <a:buNone/>
              <a:defRPr sz="5394"/>
            </a:lvl8pPr>
            <a:lvl9pPr marL="9864181" indent="0">
              <a:buNone/>
              <a:defRPr sz="539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98603" y="13154501"/>
            <a:ext cx="7953564" cy="24370341"/>
          </a:xfrm>
        </p:spPr>
        <p:txBody>
          <a:bodyPr/>
          <a:lstStyle>
            <a:lvl1pPr marL="0" indent="0">
              <a:buNone/>
              <a:defRPr sz="4315"/>
            </a:lvl1pPr>
            <a:lvl2pPr marL="1233023" indent="0">
              <a:buNone/>
              <a:defRPr sz="3776"/>
            </a:lvl2pPr>
            <a:lvl3pPr marL="2466045" indent="0">
              <a:buNone/>
              <a:defRPr sz="3236"/>
            </a:lvl3pPr>
            <a:lvl4pPr marL="3699068" indent="0">
              <a:buNone/>
              <a:defRPr sz="2697"/>
            </a:lvl4pPr>
            <a:lvl5pPr marL="4932091" indent="0">
              <a:buNone/>
              <a:defRPr sz="2697"/>
            </a:lvl5pPr>
            <a:lvl6pPr marL="6165113" indent="0">
              <a:buNone/>
              <a:defRPr sz="2697"/>
            </a:lvl6pPr>
            <a:lvl7pPr marL="7398136" indent="0">
              <a:buNone/>
              <a:defRPr sz="2697"/>
            </a:lvl7pPr>
            <a:lvl8pPr marL="8631159" indent="0">
              <a:buNone/>
              <a:defRPr sz="2697"/>
            </a:lvl8pPr>
            <a:lvl9pPr marL="9864181" indent="0">
              <a:buNone/>
              <a:defRPr sz="2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470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95391" y="2334527"/>
            <a:ext cx="21269444" cy="8475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5391" y="11672590"/>
            <a:ext cx="21269444" cy="27821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95390" y="40640923"/>
            <a:ext cx="5548551" cy="2334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56067F-BC39-4BF5-A56C-7C33ACA9BE52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8700" y="40640923"/>
            <a:ext cx="8322826" cy="2334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16284" y="40640923"/>
            <a:ext cx="5548551" cy="2334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689708-89C9-49A4-8A3E-2B86FA894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537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466045" rtl="0" eaLnBrk="1" latinLnBrk="0" hangingPunct="1">
        <a:lnSpc>
          <a:spcPct val="90000"/>
        </a:lnSpc>
        <a:spcBef>
          <a:spcPct val="0"/>
        </a:spcBef>
        <a:buNone/>
        <a:defRPr sz="118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6511" indent="-616511" algn="l" defTabSz="2466045" rtl="0" eaLnBrk="1" latinLnBrk="0" hangingPunct="1">
        <a:lnSpc>
          <a:spcPct val="90000"/>
        </a:lnSpc>
        <a:spcBef>
          <a:spcPts val="2697"/>
        </a:spcBef>
        <a:buFont typeface="Arial" panose="020B0604020202020204" pitchFamily="34" charset="0"/>
        <a:buChar char="•"/>
        <a:defRPr sz="7551" kern="1200">
          <a:solidFill>
            <a:schemeClr val="tx1"/>
          </a:solidFill>
          <a:latin typeface="+mn-lt"/>
          <a:ea typeface="+mn-ea"/>
          <a:cs typeface="+mn-cs"/>
        </a:defRPr>
      </a:lvl1pPr>
      <a:lvl2pPr marL="1849534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6473" kern="1200">
          <a:solidFill>
            <a:schemeClr val="tx1"/>
          </a:solidFill>
          <a:latin typeface="+mn-lt"/>
          <a:ea typeface="+mn-ea"/>
          <a:cs typeface="+mn-cs"/>
        </a:defRPr>
      </a:lvl2pPr>
      <a:lvl3pPr marL="3082557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5394" kern="1200">
          <a:solidFill>
            <a:schemeClr val="tx1"/>
          </a:solidFill>
          <a:latin typeface="+mn-lt"/>
          <a:ea typeface="+mn-ea"/>
          <a:cs typeface="+mn-cs"/>
        </a:defRPr>
      </a:lvl3pPr>
      <a:lvl4pPr marL="4315579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4pPr>
      <a:lvl5pPr marL="5548602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5pPr>
      <a:lvl6pPr marL="6781625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6pPr>
      <a:lvl7pPr marL="8014647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7pPr>
      <a:lvl8pPr marL="9247670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8pPr>
      <a:lvl9pPr marL="10480693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1pPr>
      <a:lvl2pPr marL="1233023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2pPr>
      <a:lvl3pPr marL="2466045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3pPr>
      <a:lvl4pPr marL="3699068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4pPr>
      <a:lvl5pPr marL="4932091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5pPr>
      <a:lvl6pPr marL="6165113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6pPr>
      <a:lvl7pPr marL="7398136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7pPr>
      <a:lvl8pPr marL="8631159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8pPr>
      <a:lvl9pPr marL="9864181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>
            <a:extLst>
              <a:ext uri="{FF2B5EF4-FFF2-40B4-BE49-F238E27FC236}">
                <a16:creationId xmlns:a16="http://schemas.microsoft.com/office/drawing/2014/main" id="{6312CD88-175C-2149-26E4-D8901282C40F}"/>
              </a:ext>
            </a:extLst>
          </p:cNvPr>
          <p:cNvSpPr/>
          <p:nvPr/>
        </p:nvSpPr>
        <p:spPr bwMode="auto">
          <a:xfrm>
            <a:off x="265029" y="165193"/>
            <a:ext cx="24130166" cy="43558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4298" tIns="47149" rIns="94298" bIns="47149" anchor="ctr"/>
          <a:lstStyle>
            <a:defPPr>
              <a:defRPr kern="1200" smtId="4294967295"/>
            </a:defPPr>
          </a:lstStyle>
          <a:p>
            <a:pPr algn="ctr" defTabSz="3233954"/>
            <a:endParaRPr lang="en-US" sz="3713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Gill Sans" pitchFamily="34" charset="0"/>
            </a:endParaRPr>
          </a:p>
        </p:txBody>
      </p:sp>
      <p:sp>
        <p:nvSpPr>
          <p:cNvPr id="10" name="Abstract ID">
            <a:extLst>
              <a:ext uri="{FF2B5EF4-FFF2-40B4-BE49-F238E27FC236}">
                <a16:creationId xmlns:a16="http://schemas.microsoft.com/office/drawing/2014/main" id="{14676DBF-D54E-9188-6D50-5C6D46EC024B}"/>
              </a:ext>
            </a:extLst>
          </p:cNvPr>
          <p:cNvSpPr txBox="1">
            <a:spLocks/>
          </p:cNvSpPr>
          <p:nvPr/>
        </p:nvSpPr>
        <p:spPr>
          <a:xfrm>
            <a:off x="20501443" y="451262"/>
            <a:ext cx="369258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600" b="1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Abstract ID here</a:t>
            </a:r>
            <a:endParaRPr lang="en-US" sz="3200" b="1" dirty="0">
              <a:solidFill>
                <a:sysClr val="windowText" lastClr="000000"/>
              </a:solidFill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Author and affliation">
            <a:extLst>
              <a:ext uri="{FF2B5EF4-FFF2-40B4-BE49-F238E27FC236}">
                <a16:creationId xmlns:a16="http://schemas.microsoft.com/office/drawing/2014/main" id="{D6DA04E7-90DE-6417-4ABC-17F48FBDDE89}"/>
              </a:ext>
            </a:extLst>
          </p:cNvPr>
          <p:cNvSpPr txBox="1">
            <a:spLocks/>
          </p:cNvSpPr>
          <p:nvPr/>
        </p:nvSpPr>
        <p:spPr>
          <a:xfrm>
            <a:off x="4866027" y="2979997"/>
            <a:ext cx="15179155" cy="116955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I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Name (Minimum font Size 28)</a:t>
            </a:r>
          </a:p>
          <a:p>
            <a:pPr algn="ctr">
              <a:defRPr/>
            </a:pPr>
            <a:r>
              <a:rPr lang="en-I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 (Minimum font Size 20)</a:t>
            </a:r>
          </a:p>
          <a:p>
            <a:pPr algn="ctr">
              <a:defRPr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5A2CC8A-2BC5-3EE3-A614-D5650B5E9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128" y="996146"/>
            <a:ext cx="2553530" cy="2553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D35FF22-9FB7-1C7C-7E2E-F1F452C3E993}"/>
              </a:ext>
            </a:extLst>
          </p:cNvPr>
          <p:cNvSpPr/>
          <p:nvPr/>
        </p:nvSpPr>
        <p:spPr>
          <a:xfrm>
            <a:off x="20746017" y="1211893"/>
            <a:ext cx="3264880" cy="30779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Photo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0565CF-B231-2D49-1A24-DB210E1B5714}"/>
              </a:ext>
            </a:extLst>
          </p:cNvPr>
          <p:cNvSpPr txBox="1"/>
          <p:nvPr/>
        </p:nvSpPr>
        <p:spPr>
          <a:xfrm>
            <a:off x="3434757" y="1061352"/>
            <a:ext cx="170666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Abstract (Maximum font Size: 72)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1C7E94-4DAF-EE2C-85F4-9AADAEF7C6BC}"/>
              </a:ext>
            </a:extLst>
          </p:cNvPr>
          <p:cNvSpPr txBox="1">
            <a:spLocks/>
          </p:cNvSpPr>
          <p:nvPr/>
        </p:nvSpPr>
        <p:spPr>
          <a:xfrm>
            <a:off x="265030" y="4618982"/>
            <a:ext cx="11698370" cy="99267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>
            <a:defPPr>
              <a:defRPr kern="1200" smtId="4294967295"/>
            </a:defPPr>
          </a:lstStyle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(Minimum font Size: 28</a:t>
            </a: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Content (Minimum font Size 24)</a:t>
            </a: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1B45DD0-61E4-6B31-A4D1-60211490BB9D}"/>
              </a:ext>
            </a:extLst>
          </p:cNvPr>
          <p:cNvSpPr txBox="1">
            <a:spLocks/>
          </p:cNvSpPr>
          <p:nvPr/>
        </p:nvSpPr>
        <p:spPr>
          <a:xfrm>
            <a:off x="12330112" y="4618988"/>
            <a:ext cx="12065083" cy="199166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>
            <a:defPPr>
              <a:defRPr kern="1200" smtId="4294967295"/>
            </a:defPPr>
          </a:lstStyle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 (Minimum font Size: 28)</a:t>
            </a: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Content (Minimum font Size 24)</a:t>
            </a: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13F28B-D43F-0C64-DC5F-AE9E51FCCEEF}"/>
              </a:ext>
            </a:extLst>
          </p:cNvPr>
          <p:cNvSpPr txBox="1">
            <a:spLocks/>
          </p:cNvSpPr>
          <p:nvPr/>
        </p:nvSpPr>
        <p:spPr>
          <a:xfrm>
            <a:off x="265029" y="15086471"/>
            <a:ext cx="11698370" cy="130814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>
            <a:defPPr>
              <a:defRPr kern="1200" smtId="4294967295"/>
            </a:defPPr>
          </a:lstStyle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Methods(Minimum font Size: 28)</a:t>
            </a: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Content (Minimum font Size 24)</a:t>
            </a: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C21677F-BAAB-61DD-BFDC-E8C99DEF23B4}"/>
              </a:ext>
            </a:extLst>
          </p:cNvPr>
          <p:cNvSpPr txBox="1"/>
          <p:nvPr/>
        </p:nvSpPr>
        <p:spPr>
          <a:xfrm>
            <a:off x="289675" y="40445856"/>
            <a:ext cx="24037548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 (Minimum font Size: 28)</a:t>
            </a: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Content (Minimum font Size 24)</a:t>
            </a: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F0F6D2-A273-AE5F-9FF7-8C1089375FED}"/>
              </a:ext>
            </a:extLst>
          </p:cNvPr>
          <p:cNvSpPr txBox="1"/>
          <p:nvPr/>
        </p:nvSpPr>
        <p:spPr>
          <a:xfrm>
            <a:off x="265028" y="37300900"/>
            <a:ext cx="24062195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(Minimum font Size: 28)</a:t>
            </a: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Content (Minimum font Size 24)</a:t>
            </a: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233147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CF2B59-3370-BF75-7D90-195E09FABF72}"/>
              </a:ext>
            </a:extLst>
          </p:cNvPr>
          <p:cNvSpPr txBox="1"/>
          <p:nvPr/>
        </p:nvSpPr>
        <p:spPr>
          <a:xfrm>
            <a:off x="12314180" y="24936608"/>
            <a:ext cx="12065083" cy="12044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marL="165100" lvl="1" algn="just">
              <a:lnSpc>
                <a:spcPts val="32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(Minimum font Size: 28)</a:t>
            </a:r>
            <a:endParaRPr lang="en-US" sz="28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165100" lvl="1" algn="just">
              <a:lnSpc>
                <a:spcPts val="3200"/>
              </a:lnSpc>
              <a:spcBef>
                <a:spcPts val="400"/>
              </a:spcBef>
              <a:spcAft>
                <a:spcPts val="400"/>
              </a:spcAft>
            </a:pPr>
            <a:endParaRPr lang="en-US" sz="2800" b="1" kern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Content (Minimum font Size 24)</a:t>
            </a: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39725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39725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39725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39725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39725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39725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165100" lvl="1" algn="just">
              <a:lnSpc>
                <a:spcPts val="3200"/>
              </a:lnSpc>
              <a:spcBef>
                <a:spcPts val="400"/>
              </a:spcBef>
              <a:spcAft>
                <a:spcPts val="400"/>
              </a:spcAft>
            </a:pPr>
            <a:endParaRPr lang="en-US" sz="2800" b="1" kern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49F6D86-4409-1E49-C801-7CA788CE5B29}"/>
              </a:ext>
            </a:extLst>
          </p:cNvPr>
          <p:cNvSpPr txBox="1">
            <a:spLocks/>
          </p:cNvSpPr>
          <p:nvPr/>
        </p:nvSpPr>
        <p:spPr>
          <a:xfrm>
            <a:off x="280962" y="28690141"/>
            <a:ext cx="11682437" cy="83494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>
            <a:defPPr>
              <a:defRPr kern="1200" smtId="4294967295"/>
            </a:defPPr>
          </a:lstStyle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 (Minimum font Size: 28)</a:t>
            </a: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Content (Minimum font Size 24)</a:t>
            </a: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39725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682625" indent="-342900" algn="just">
              <a:lnSpc>
                <a:spcPts val="31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E210F5-4A83-EB0F-9247-3485DC7B10CC}"/>
              </a:ext>
            </a:extLst>
          </p:cNvPr>
          <p:cNvSpPr txBox="1"/>
          <p:nvPr/>
        </p:nvSpPr>
        <p:spPr>
          <a:xfrm>
            <a:off x="357647" y="43221480"/>
            <a:ext cx="2403754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r" defTabSz="323314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>
                <a:solidFill>
                  <a:srgbClr val="0070C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Diseases in Asian Aquaculture, 23-27 September 2025, Chennai, India</a:t>
            </a:r>
          </a:p>
        </p:txBody>
      </p:sp>
    </p:spTree>
    <p:extLst>
      <p:ext uri="{BB962C8B-B14F-4D97-AF65-F5344CB8AC3E}">
        <p14:creationId xmlns:p14="http://schemas.microsoft.com/office/powerpoint/2010/main" val="204876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153</Words>
  <Application>Microsoft Office PowerPoint</Application>
  <PresentationFormat>Custom</PresentationFormat>
  <Paragraphs>128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Arial</vt:lpstr>
      <vt:lpstr>Domine</vt:lpstr>
      <vt:lpstr>Gill Sans</vt:lpstr>
      <vt:lpstr>Monotype Corsiva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Kumar C</dc:creator>
  <cp:lastModifiedBy>Kumar C</cp:lastModifiedBy>
  <cp:revision>1</cp:revision>
  <dcterms:created xsi:type="dcterms:W3CDTF">2025-08-26T05:20:26Z</dcterms:created>
  <dcterms:modified xsi:type="dcterms:W3CDTF">2025-09-04T08:59:14Z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2025-08-26T07:05:50Z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c18dc170-41b1-46ff-a002-81a2c09ade30</vt:lpwstr>
  </property>
  <property fmtid="{D5CDD505-2E9C-101B-9397-08002B2CF9AE}" pid="7" name="MSIP_Label_defa4170-0d19-0005-0004-bc88714345d2_ActionId">
    <vt:lpwstr>f64fca6d-2a7a-4edd-9416-1671b7a1cf16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